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Maven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656725" y="387205"/>
            <a:ext cx="4422900" cy="25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Diseño del robot</a:t>
            </a:r>
            <a:endParaRPr sz="4800"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740425" y="27320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The Water Savers</a:t>
            </a:r>
            <a:endParaRPr sz="2400"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75" y="2615688"/>
            <a:ext cx="3048049" cy="215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317750" y="4173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Estrategia para las misiones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5485675" y="1243950"/>
            <a:ext cx="3407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Flujo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Gracias a este acople podemos empujar la manivela para completar la misión cooperativa.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16160" l="0" r="0" t="18726"/>
          <a:stretch/>
        </p:blipFill>
        <p:spPr>
          <a:xfrm>
            <a:off x="620800" y="1039525"/>
            <a:ext cx="4864875" cy="422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Esperamos que os haya parecido interesante!!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Muchas 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gracias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200" y="1069000"/>
            <a:ext cx="5763451" cy="407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200" y="3532347"/>
            <a:ext cx="2634109" cy="9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generales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Nombre: Super Antoñito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Medidas: 16,5 cm x 21 cm x 15,5cm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49775"/>
            <a:ext cx="3520500" cy="26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25" y="2349781"/>
            <a:ext cx="3520500" cy="264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3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"/>
              <a:t>Diseño mecánico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303800" y="1597875"/>
            <a:ext cx="7030500" cy="3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Tiene un diseño compacto y fuerte, compuesto por dos motores medianos para los accesorios, dos motores grandes encargados del movimiento de las ruedas y 2 sensores de color en su frontal.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Una de las partes más importantes es su sistema modular para los accesorios, este nos permite montar y desmontar de una manera rápida y sencilla.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Es fácil de reparar y modificar y resulta bastante sencillo crear nuevos accesorios para el.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3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Programación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Tenemos 6 programas diferentes para las distintas misiones que realiza nuestro robot en ella.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Hacemos uso de los bloques de movimiento de mover tanque, normalmente en grados para el desplazamiento de nuestro robot sobre la mesa.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La misión que más nos ha costado ha sido unir en una sola la misión 1 retirada de tubería con la 10 reemplazo de tubería.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3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Estrategia para las misiones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5485675" y="1243950"/>
            <a:ext cx="3407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Misión Fuente.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Usamos este accesorio, colocando un agua grande aquí, cuando el robot toca la fuente el accesorio actúa como de balanza y deja caer el agua sobre la fuente.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00" y="1243950"/>
            <a:ext cx="4864870" cy="364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Estrategia para las misiones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5485675" y="1243950"/>
            <a:ext cx="3407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Retirada de tubería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Este accesorio  nos permite agarrar la tubería amarilla subiendo para arriba.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00" y="1243950"/>
            <a:ext cx="4864870" cy="364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Estrategia para las misiones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5485675" y="1243950"/>
            <a:ext cx="3407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Reemplazo de tubería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 este accesorio podemos llevar y luego dejar caer en el lugar de la tubería.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00" y="1243950"/>
            <a:ext cx="4864870" cy="364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Estrategia para las misiones</a:t>
            </a:r>
            <a:endParaRPr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5485675" y="1243950"/>
            <a:ext cx="3407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Filtro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Usamos un accesorio encargado de empujar y luego subir para no obstaculizar el curso del robot.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620800" y="1243950"/>
            <a:ext cx="4864868" cy="36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Estrategia para las misiones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5485675" y="1243950"/>
            <a:ext cx="3407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Trípode y tratamiento agua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Gracias a la reutilización de este accesorio conseguimos activar el inodoro.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00" y="1243950"/>
            <a:ext cx="4864870" cy="364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00" y="419187"/>
            <a:ext cx="1631001" cy="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